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GB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GB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GB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GB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r>
              <a:rPr b="0" lang="en-GB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  <a:endParaRPr b="0" lang="en-GB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en-GB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  <a:endParaRPr b="0" lang="en-GB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pPr algn="r"/>
            <a:fld id="{C0AB2269-06D1-404C-822A-535A9AADA242}" type="slidenum">
              <a:rPr b="0" lang="en-GB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&lt;number&gt;</a:t>
            </a:fld>
            <a:endParaRPr b="0" lang="en-GB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GB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GB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LibreOffice/5.3.1.2$Linux_X86_64 LibreOffice_project/30m0$Build-2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2017-06-21T15:23:56Z</dcterms:created>
  <dc:creator/>
  <dc:description/>
  <dc:language>en-GB</dc:language>
  <cp:lastModifiedBy/>
  <cp:revision>0</cp:revision>
  <dc:subject/>
  <dc:title/>
</cp:coreProperties>
</file>